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0413" cy="6859588"/>
  <p:notesSz cx="6858000" cy="9144000"/>
  <p:defaultTextStyle>
    <a:defPPr>
      <a:defRPr lang="pl-PL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bez tytułu" id="{8EEDEB9C-ABC1-4313-BE58-D8C47E1E1C65}">
          <p14:sldIdLst>
            <p14:sldId id="256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B9F-6E8A-438E-B16A-194D481BD93D}" type="datetimeFigureOut">
              <a:rPr lang="pl-PL" smtClean="0"/>
              <a:t>2019-10-29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3336-9E28-4EA0-8B94-AD6DA3C1C4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461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B9F-6E8A-438E-B16A-194D481BD93D}" type="datetimeFigureOut">
              <a:rPr lang="pl-PL" smtClean="0"/>
              <a:t>2019-10-29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3336-9E28-4EA0-8B94-AD6DA3C1C4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817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1784067" y="274702"/>
            <a:ext cx="3655008" cy="585446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12694" y="274702"/>
            <a:ext cx="10768198" cy="585446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B9F-6E8A-438E-B16A-194D481BD93D}" type="datetimeFigureOut">
              <a:rPr lang="pl-PL" smtClean="0"/>
              <a:t>2019-10-29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3336-9E28-4EA0-8B94-AD6DA3C1C4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919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B9F-6E8A-438E-B16A-194D481BD93D}" type="datetimeFigureOut">
              <a:rPr lang="pl-PL" smtClean="0"/>
              <a:t>2019-10-29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3336-9E28-4EA0-8B94-AD6DA3C1C4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62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5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0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2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55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97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40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B9F-6E8A-438E-B16A-194D481BD93D}" type="datetimeFigureOut">
              <a:rPr lang="pl-PL" smtClean="0"/>
              <a:t>2019-10-29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3336-9E28-4EA0-8B94-AD6DA3C1C4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182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12695" y="1600571"/>
            <a:ext cx="7210545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226413" y="1600571"/>
            <a:ext cx="7212661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B9F-6E8A-438E-B16A-194D481BD93D}" type="datetimeFigureOut">
              <a:rPr lang="pl-PL" smtClean="0"/>
              <a:t>2019-10-29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3336-9E28-4EA0-8B94-AD6DA3C1C4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5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2561" y="2175379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B9F-6E8A-438E-B16A-194D481BD93D}" type="datetimeFigureOut">
              <a:rPr lang="pl-PL" smtClean="0"/>
              <a:t>2019-10-29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3336-9E28-4EA0-8B94-AD6DA3C1C4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036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B9F-6E8A-438E-B16A-194D481BD93D}" type="datetimeFigureOut">
              <a:rPr lang="pl-PL" smtClean="0"/>
              <a:t>2019-10-29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3336-9E28-4EA0-8B94-AD6DA3C1C4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302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B9F-6E8A-438E-B16A-194D481BD93D}" type="datetimeFigureOut">
              <a:rPr lang="pl-PL" smtClean="0"/>
              <a:t>2019-10-29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3336-9E28-4EA0-8B94-AD6DA3C1C4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9074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521" y="1435433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B9F-6E8A-438E-B16A-194D481BD93D}" type="datetimeFigureOut">
              <a:rPr lang="pl-PL" smtClean="0"/>
              <a:t>2019-10-29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3336-9E28-4EA0-8B94-AD6DA3C1C4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453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406" y="612917"/>
            <a:ext cx="7314248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B9F-6E8A-438E-B16A-194D481BD93D}" type="datetimeFigureOut">
              <a:rPr lang="pl-PL" smtClean="0"/>
              <a:t>2019-10-29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3336-9E28-4EA0-8B94-AD6DA3C1C4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91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7BB9F-6E8A-438E-B16A-194D481BD93D}" type="datetimeFigureOut">
              <a:rPr lang="pl-PL" smtClean="0"/>
              <a:t>2019-10-29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33336-9E28-4EA0-8B94-AD6DA3C1C4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652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422798" y="1125538"/>
            <a:ext cx="6840761" cy="1512167"/>
          </a:xfrm>
        </p:spPr>
        <p:txBody>
          <a:bodyPr/>
          <a:lstStyle/>
          <a:p>
            <a:r>
              <a:rPr lang="pl-PL" dirty="0" smtClean="0">
                <a:latin typeface="Verdana" panose="020B0604030504040204" pitchFamily="34" charset="0"/>
                <a:ea typeface="Verdana" panose="020B0604030504040204" pitchFamily="34" charset="0"/>
              </a:rPr>
              <a:t>Tytuł referatu</a:t>
            </a:r>
            <a:endParaRPr lang="pl-P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782838" y="2853730"/>
            <a:ext cx="6092825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Imie</a:t>
            </a: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Nazwisko</a:t>
            </a: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&lt;koło naukowe&gt;</a:t>
            </a:r>
          </a:p>
          <a:p>
            <a:pPr algn="ctr"/>
            <a:r>
              <a:rPr lang="pl-PL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Imie</a:t>
            </a: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Nazwisko</a:t>
            </a: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&lt;koło naukowe&gt;</a:t>
            </a:r>
            <a:endParaRPr lang="pl-P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987136" y="4923997"/>
            <a:ext cx="67687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XIII Ogólnopolskie Warsztaty Geofizyczne GEOSFERA 2020 </a:t>
            </a:r>
            <a:endParaRPr lang="pl-P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14" y="5874641"/>
            <a:ext cx="31033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Kiczyce, 2-4 kwietnia 2020r.</a:t>
            </a:r>
            <a:endParaRPr lang="pl-P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2"/>
          <p:cNvSpPr/>
          <p:nvPr/>
        </p:nvSpPr>
        <p:spPr>
          <a:xfrm>
            <a:off x="7923162" y="4634067"/>
            <a:ext cx="1905001" cy="175273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&lt;logo twojego koła&gt;</a:t>
            </a:r>
            <a:endParaRPr lang="pl-PL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015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2598" y="981522"/>
            <a:ext cx="9937104" cy="1071257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21" y="2349674"/>
            <a:ext cx="10971372" cy="3777908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982308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</Words>
  <Application>Microsoft Office PowerPoint</Application>
  <PresentationFormat>Niestandardowy</PresentationFormat>
  <Paragraphs>6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Tytuł referatu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Jan Stach</dc:creator>
  <cp:lastModifiedBy>Jan Stach</cp:lastModifiedBy>
  <cp:revision>2</cp:revision>
  <dcterms:created xsi:type="dcterms:W3CDTF">2019-10-29T16:29:10Z</dcterms:created>
  <dcterms:modified xsi:type="dcterms:W3CDTF">2019-10-29T20:19:41Z</dcterms:modified>
</cp:coreProperties>
</file>